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84" r:id="rId2"/>
    <p:sldId id="285" r:id="rId3"/>
    <p:sldId id="286" r:id="rId4"/>
    <p:sldId id="287" r:id="rId5"/>
  </p:sldIdLst>
  <p:sldSz cx="8280400" cy="10439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26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7"/>
    <p:restoredTop sz="94749"/>
  </p:normalViewPr>
  <p:slideViewPr>
    <p:cSldViewPr snapToGrid="0">
      <p:cViewPr varScale="1">
        <p:scale>
          <a:sx n="70" d="100"/>
          <a:sy n="70" d="100"/>
        </p:scale>
        <p:origin x="3184" y="208"/>
      </p:cViewPr>
      <p:guideLst>
        <p:guide orient="horz" pos="3288"/>
        <p:guide pos="26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70100" y="685800"/>
            <a:ext cx="2717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1c8c85912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70100" y="685800"/>
            <a:ext cx="2717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1c8c85912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253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1c8c85912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70100" y="685800"/>
            <a:ext cx="2717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1c8c85912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24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1c8c85912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70100" y="685800"/>
            <a:ext cx="2717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1c8c85912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241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1c8c85912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70100" y="685800"/>
            <a:ext cx="2717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1c8c85912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10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82282" y="1511298"/>
            <a:ext cx="7716219" cy="41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2273" y="5752555"/>
            <a:ext cx="7716219" cy="16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82273" y="2245153"/>
            <a:ext cx="7716219" cy="39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82273" y="6398217"/>
            <a:ext cx="7716219" cy="26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82273" y="4365680"/>
            <a:ext cx="7716219" cy="17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82273" y="903288"/>
            <a:ext cx="7716219" cy="11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82273" y="2339232"/>
            <a:ext cx="7716219" cy="6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82273" y="903288"/>
            <a:ext cx="7716219" cy="11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82275" y="2339232"/>
            <a:ext cx="3622174" cy="6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376195" y="2339232"/>
            <a:ext cx="3622174" cy="6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82273" y="903288"/>
            <a:ext cx="7716219" cy="11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82275" y="1127727"/>
            <a:ext cx="2543046" cy="15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82275" y="2820535"/>
            <a:ext cx="2543046" cy="6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43967" y="913690"/>
            <a:ext cx="5766627" cy="83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140378" y="-254"/>
            <a:ext cx="4140378" cy="104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0436" y="2503032"/>
            <a:ext cx="3663249" cy="300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40436" y="5689531"/>
            <a:ext cx="3663249" cy="2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473184" y="1469689"/>
            <a:ext cx="3474632" cy="75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82274" y="8586994"/>
            <a:ext cx="5432439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2273" y="903288"/>
            <a:ext cx="7716219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2273" y="2339232"/>
            <a:ext cx="7716219" cy="6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72611" y="9465147"/>
            <a:ext cx="496846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jp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jp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jp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37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702" y="191214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37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702" y="126414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37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1654" y="126414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37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1209" y="126414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37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456" y="126414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37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1209" y="191214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37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8189" y="126414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37"/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81373" y="191214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37"/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81373" y="126414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37"/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31537" y="191214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37"/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39922" y="126414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37"/>
          <p:cNvPicPr preferRelativeResize="0"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31537" y="126414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54;p34">
            <a:extLst>
              <a:ext uri="{FF2B5EF4-FFF2-40B4-BE49-F238E27FC236}">
                <a16:creationId xmlns:a16="http://schemas.microsoft.com/office/drawing/2014/main" id="{79603515-4998-564B-642E-C667A3F5B1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79799" y="376194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55;p34">
            <a:extLst>
              <a:ext uri="{FF2B5EF4-FFF2-40B4-BE49-F238E27FC236}">
                <a16:creationId xmlns:a16="http://schemas.microsoft.com/office/drawing/2014/main" id="{6E48A33A-0FD1-AC07-16C3-31DD4462872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39368" y="376194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56;p34">
            <a:extLst>
              <a:ext uri="{FF2B5EF4-FFF2-40B4-BE49-F238E27FC236}">
                <a16:creationId xmlns:a16="http://schemas.microsoft.com/office/drawing/2014/main" id="{580FCE67-C9D0-45DC-0FBB-882FA41158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98937" y="376194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57;p34">
            <a:extLst>
              <a:ext uri="{FF2B5EF4-FFF2-40B4-BE49-F238E27FC236}">
                <a16:creationId xmlns:a16="http://schemas.microsoft.com/office/drawing/2014/main" id="{08B79B65-E12E-9D7C-552E-2D98F453D40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154113" y="376194"/>
            <a:ext cx="612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7;p34">
            <a:extLst>
              <a:ext uri="{FF2B5EF4-FFF2-40B4-BE49-F238E27FC236}">
                <a16:creationId xmlns:a16="http://schemas.microsoft.com/office/drawing/2014/main" id="{4A4A7016-FED1-3F95-B7B0-B9E68DE06880}"/>
              </a:ext>
            </a:extLst>
          </p:cNvPr>
          <p:cNvSpPr txBox="1"/>
          <p:nvPr/>
        </p:nvSpPr>
        <p:spPr>
          <a:xfrm>
            <a:off x="4761933" y="425710"/>
            <a:ext cx="9000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GB" sz="1050" b="1" i="1" dirty="0">
                <a:solidFill>
                  <a:srgbClr val="5DBC9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ReVersion</a:t>
            </a:r>
            <a:endParaRPr sz="600" b="1" i="1" dirty="0">
              <a:solidFill>
                <a:srgbClr val="5DBC9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F8BC5-AE74-BB18-A6D5-E0F4829EBD48}"/>
              </a:ext>
            </a:extLst>
          </p:cNvPr>
          <p:cNvSpPr txBox="1"/>
          <p:nvPr/>
        </p:nvSpPr>
        <p:spPr>
          <a:xfrm>
            <a:off x="5639756" y="543645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&lt;R&gt;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B89E42-6B5A-53F8-58F6-EBC4B229A98F}"/>
              </a:ext>
            </a:extLst>
          </p:cNvPr>
          <p:cNvCxnSpPr>
            <a:cxnSpLocks/>
          </p:cNvCxnSpPr>
          <p:nvPr/>
        </p:nvCxnSpPr>
        <p:spPr>
          <a:xfrm>
            <a:off x="4892040" y="702086"/>
            <a:ext cx="712901" cy="0"/>
          </a:xfrm>
          <a:prstGeom prst="straightConnector1">
            <a:avLst/>
          </a:prstGeom>
          <a:ln w="12700">
            <a:solidFill>
              <a:srgbClr val="49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247E3-7DFF-D625-A50B-1596325B5E00}"/>
              </a:ext>
            </a:extLst>
          </p:cNvPr>
          <p:cNvGrpSpPr/>
          <p:nvPr/>
        </p:nvGrpSpPr>
        <p:grpSpPr>
          <a:xfrm>
            <a:off x="136456" y="2445064"/>
            <a:ext cx="8058814" cy="338524"/>
            <a:chOff x="136456" y="2321903"/>
            <a:chExt cx="8058814" cy="338524"/>
          </a:xfrm>
        </p:grpSpPr>
        <p:sp>
          <p:nvSpPr>
            <p:cNvPr id="17" name="Google Shape;867;p34">
              <a:extLst>
                <a:ext uri="{FF2B5EF4-FFF2-40B4-BE49-F238E27FC236}">
                  <a16:creationId xmlns:a16="http://schemas.microsoft.com/office/drawing/2014/main" id="{A319DD20-28E8-F9DD-F3FD-9604EE7887CE}"/>
                </a:ext>
              </a:extLst>
            </p:cNvPr>
            <p:cNvSpPr txBox="1"/>
            <p:nvPr/>
          </p:nvSpPr>
          <p:spPr>
            <a:xfrm>
              <a:off x="136456" y="2321903"/>
              <a:ext cx="190361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“cat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cat, in urban cityscape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Google Shape;867;p34">
              <a:extLst>
                <a:ext uri="{FF2B5EF4-FFF2-40B4-BE49-F238E27FC236}">
                  <a16:creationId xmlns:a16="http://schemas.microsoft.com/office/drawing/2014/main" id="{F7C4E989-8D15-4E99-07C4-BC32E3D32C3D}"/>
                </a:ext>
              </a:extLst>
            </p:cNvPr>
            <p:cNvSpPr txBox="1"/>
            <p:nvPr/>
          </p:nvSpPr>
          <p:spPr>
            <a:xfrm>
              <a:off x="2188189" y="2321903"/>
              <a:ext cx="190361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“cat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cat, with fireworks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Google Shape;867;p34">
              <a:extLst>
                <a:ext uri="{FF2B5EF4-FFF2-40B4-BE49-F238E27FC236}">
                  <a16:creationId xmlns:a16="http://schemas.microsoft.com/office/drawing/2014/main" id="{7A1954D9-46A8-6366-B97C-702DFBBFF39F}"/>
                </a:ext>
              </a:extLst>
            </p:cNvPr>
            <p:cNvSpPr txBox="1"/>
            <p:nvPr/>
          </p:nvSpPr>
          <p:spPr>
            <a:xfrm>
              <a:off x="4239922" y="2321903"/>
              <a:ext cx="190361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“cat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cat, with sunset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Google Shape;867;p34">
              <a:extLst>
                <a:ext uri="{FF2B5EF4-FFF2-40B4-BE49-F238E27FC236}">
                  <a16:creationId xmlns:a16="http://schemas.microsoft.com/office/drawing/2014/main" id="{58E829C8-9FB1-9780-FB19-71DEEB02CDAE}"/>
                </a:ext>
              </a:extLst>
            </p:cNvPr>
            <p:cNvSpPr txBox="1"/>
            <p:nvPr/>
          </p:nvSpPr>
          <p:spPr>
            <a:xfrm>
              <a:off x="6291654" y="2321903"/>
              <a:ext cx="190361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“cat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cat, in the snow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82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37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654" y="1272088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37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702" y="1920088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37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702" y="1272088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37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456" y="1272088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37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1209" y="1272088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37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1373" y="1272088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37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8189" y="1272088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37"/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81373" y="1920088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37"/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31537" y="1920088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37"/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39922" y="1272088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37"/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31537" y="1272088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37"/>
          <p:cNvPicPr preferRelativeResize="0"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31209" y="1920088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54;p34">
            <a:extLst>
              <a:ext uri="{FF2B5EF4-FFF2-40B4-BE49-F238E27FC236}">
                <a16:creationId xmlns:a16="http://schemas.microsoft.com/office/drawing/2014/main" id="{79603515-4998-564B-642E-C667A3F5B1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79799" y="376194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55;p34">
            <a:extLst>
              <a:ext uri="{FF2B5EF4-FFF2-40B4-BE49-F238E27FC236}">
                <a16:creationId xmlns:a16="http://schemas.microsoft.com/office/drawing/2014/main" id="{6E48A33A-0FD1-AC07-16C3-31DD4462872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39368" y="376194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56;p34">
            <a:extLst>
              <a:ext uri="{FF2B5EF4-FFF2-40B4-BE49-F238E27FC236}">
                <a16:creationId xmlns:a16="http://schemas.microsoft.com/office/drawing/2014/main" id="{580FCE67-C9D0-45DC-0FBB-882FA41158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98937" y="376194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57;p34">
            <a:extLst>
              <a:ext uri="{FF2B5EF4-FFF2-40B4-BE49-F238E27FC236}">
                <a16:creationId xmlns:a16="http://schemas.microsoft.com/office/drawing/2014/main" id="{08B79B65-E12E-9D7C-552E-2D98F453D40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154113" y="376194"/>
            <a:ext cx="612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7;p34">
            <a:extLst>
              <a:ext uri="{FF2B5EF4-FFF2-40B4-BE49-F238E27FC236}">
                <a16:creationId xmlns:a16="http://schemas.microsoft.com/office/drawing/2014/main" id="{4A4A7016-FED1-3F95-B7B0-B9E68DE06880}"/>
              </a:ext>
            </a:extLst>
          </p:cNvPr>
          <p:cNvSpPr txBox="1"/>
          <p:nvPr/>
        </p:nvSpPr>
        <p:spPr>
          <a:xfrm>
            <a:off x="4761933" y="425710"/>
            <a:ext cx="9000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GB" sz="1050" b="1" i="1" dirty="0">
                <a:solidFill>
                  <a:srgbClr val="5DBC9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ReVersion</a:t>
            </a:r>
            <a:endParaRPr sz="600" b="1" i="1" dirty="0">
              <a:solidFill>
                <a:srgbClr val="5DBC9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F8BC5-AE74-BB18-A6D5-E0F4829EBD48}"/>
              </a:ext>
            </a:extLst>
          </p:cNvPr>
          <p:cNvSpPr txBox="1"/>
          <p:nvPr/>
        </p:nvSpPr>
        <p:spPr>
          <a:xfrm>
            <a:off x="5639756" y="543645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&lt;R&gt;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B89E42-6B5A-53F8-58F6-EBC4B229A98F}"/>
              </a:ext>
            </a:extLst>
          </p:cNvPr>
          <p:cNvCxnSpPr>
            <a:cxnSpLocks/>
          </p:cNvCxnSpPr>
          <p:nvPr/>
        </p:nvCxnSpPr>
        <p:spPr>
          <a:xfrm>
            <a:off x="4892040" y="702086"/>
            <a:ext cx="712901" cy="0"/>
          </a:xfrm>
          <a:prstGeom prst="straightConnector1">
            <a:avLst/>
          </a:prstGeom>
          <a:ln w="12700">
            <a:solidFill>
              <a:srgbClr val="49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1BEDA9-4644-A527-9784-CF922A74D6F0}"/>
              </a:ext>
            </a:extLst>
          </p:cNvPr>
          <p:cNvGrpSpPr/>
          <p:nvPr/>
        </p:nvGrpSpPr>
        <p:grpSpPr>
          <a:xfrm>
            <a:off x="136456" y="2463637"/>
            <a:ext cx="8058814" cy="338524"/>
            <a:chOff x="136456" y="2321903"/>
            <a:chExt cx="8058814" cy="338524"/>
          </a:xfrm>
        </p:grpSpPr>
        <p:sp>
          <p:nvSpPr>
            <p:cNvPr id="23" name="Google Shape;867;p34">
              <a:extLst>
                <a:ext uri="{FF2B5EF4-FFF2-40B4-BE49-F238E27FC236}">
                  <a16:creationId xmlns:a16="http://schemas.microsoft.com/office/drawing/2014/main" id="{83AE8552-164E-724F-0939-028F870D5E27}"/>
                </a:ext>
              </a:extLst>
            </p:cNvPr>
            <p:cNvSpPr txBox="1"/>
            <p:nvPr/>
          </p:nvSpPr>
          <p:spPr>
            <a:xfrm>
              <a:off x="136456" y="2321903"/>
              <a:ext cx="190361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“cat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cat, in cartoon style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Google Shape;867;p34">
              <a:extLst>
                <a:ext uri="{FF2B5EF4-FFF2-40B4-BE49-F238E27FC236}">
                  <a16:creationId xmlns:a16="http://schemas.microsoft.com/office/drawing/2014/main" id="{6D33C6CD-B460-ED86-34F9-37999A23B989}"/>
                </a:ext>
              </a:extLst>
            </p:cNvPr>
            <p:cNvSpPr txBox="1"/>
            <p:nvPr/>
          </p:nvSpPr>
          <p:spPr>
            <a:xfrm>
              <a:off x="2188189" y="2321903"/>
              <a:ext cx="190361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“cat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cat, in outer space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Google Shape;867;p34">
              <a:extLst>
                <a:ext uri="{FF2B5EF4-FFF2-40B4-BE49-F238E27FC236}">
                  <a16:creationId xmlns:a16="http://schemas.microsoft.com/office/drawing/2014/main" id="{95C79167-9F14-4849-353F-9A0515AC0DEC}"/>
                </a:ext>
              </a:extLst>
            </p:cNvPr>
            <p:cNvSpPr txBox="1"/>
            <p:nvPr/>
          </p:nvSpPr>
          <p:spPr>
            <a:xfrm>
              <a:off x="4239922" y="2321903"/>
              <a:ext cx="190361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“cat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cat, in the desert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867;p34">
              <a:extLst>
                <a:ext uri="{FF2B5EF4-FFF2-40B4-BE49-F238E27FC236}">
                  <a16:creationId xmlns:a16="http://schemas.microsoft.com/office/drawing/2014/main" id="{9EFDB049-82E7-5155-48E6-34DE044DB162}"/>
                </a:ext>
              </a:extLst>
            </p:cNvPr>
            <p:cNvSpPr txBox="1"/>
            <p:nvPr/>
          </p:nvSpPr>
          <p:spPr>
            <a:xfrm>
              <a:off x="6291654" y="2321903"/>
              <a:ext cx="190361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“cat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cat, in the ocean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29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37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922" y="557457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537" y="622257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537" y="557457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1373" y="622257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7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1373" y="557457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7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456" y="557457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81702" y="622257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37"/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31209" y="557457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37"/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31209" y="622257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81702" y="5574570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7"/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91654" y="557457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7"/>
          <p:cNvPicPr preferRelativeResize="0"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88189" y="557457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125;p37">
            <a:extLst>
              <a:ext uri="{FF2B5EF4-FFF2-40B4-BE49-F238E27FC236}">
                <a16:creationId xmlns:a16="http://schemas.microsoft.com/office/drawing/2014/main" id="{B45C35C4-1AF3-21E3-FF37-022ECF76431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88189" y="4719126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126;p37">
            <a:extLst>
              <a:ext uri="{FF2B5EF4-FFF2-40B4-BE49-F238E27FC236}">
                <a16:creationId xmlns:a16="http://schemas.microsoft.com/office/drawing/2014/main" id="{7CB1E9E4-815F-4DA1-4580-497A6DFD44DC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32450" y="4719878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127;p37">
            <a:extLst>
              <a:ext uri="{FF2B5EF4-FFF2-40B4-BE49-F238E27FC236}">
                <a16:creationId xmlns:a16="http://schemas.microsoft.com/office/drawing/2014/main" id="{B3E8B8D6-8FFF-B73F-06F6-EADDCF3ACD9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19618" y="4711885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128;p37">
            <a:extLst>
              <a:ext uri="{FF2B5EF4-FFF2-40B4-BE49-F238E27FC236}">
                <a16:creationId xmlns:a16="http://schemas.microsoft.com/office/drawing/2014/main" id="{22710866-286A-6B34-D94A-84E649F3E430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78525" y="4714732"/>
            <a:ext cx="612000" cy="61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4C9F4E6-623B-0123-417C-B63B63E65F93}"/>
              </a:ext>
            </a:extLst>
          </p:cNvPr>
          <p:cNvGrpSpPr/>
          <p:nvPr/>
        </p:nvGrpSpPr>
        <p:grpSpPr>
          <a:xfrm>
            <a:off x="1" y="6759924"/>
            <a:ext cx="8280399" cy="338524"/>
            <a:chOff x="1569" y="2321903"/>
            <a:chExt cx="8280399" cy="338524"/>
          </a:xfrm>
        </p:grpSpPr>
        <p:sp>
          <p:nvSpPr>
            <p:cNvPr id="49" name="Google Shape;867;p34">
              <a:extLst>
                <a:ext uri="{FF2B5EF4-FFF2-40B4-BE49-F238E27FC236}">
                  <a16:creationId xmlns:a16="http://schemas.microsoft.com/office/drawing/2014/main" id="{49C4F10C-4973-6C17-F7CF-DA731EC842D8}"/>
                </a:ext>
              </a:extLst>
            </p:cNvPr>
            <p:cNvSpPr txBox="1"/>
            <p:nvPr/>
          </p:nvSpPr>
          <p:spPr>
            <a:xfrm>
              <a:off x="1569" y="2321903"/>
              <a:ext cx="2183484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“monkey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monkey, in sketch style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Google Shape;867;p34">
              <a:extLst>
                <a:ext uri="{FF2B5EF4-FFF2-40B4-BE49-F238E27FC236}">
                  <a16:creationId xmlns:a16="http://schemas.microsoft.com/office/drawing/2014/main" id="{DDAF859D-F3FC-09A6-D03D-44C50B8B5A67}"/>
                </a:ext>
              </a:extLst>
            </p:cNvPr>
            <p:cNvSpPr txBox="1"/>
            <p:nvPr/>
          </p:nvSpPr>
          <p:spPr>
            <a:xfrm>
              <a:off x="2041640" y="2321903"/>
              <a:ext cx="2196699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“monkey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monkey, with sunset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Google Shape;867;p34">
              <a:extLst>
                <a:ext uri="{FF2B5EF4-FFF2-40B4-BE49-F238E27FC236}">
                  <a16:creationId xmlns:a16="http://schemas.microsoft.com/office/drawing/2014/main" id="{A4B7B602-E3DC-5E6A-B712-663926DB087B}"/>
                </a:ext>
              </a:extLst>
            </p:cNvPr>
            <p:cNvSpPr txBox="1"/>
            <p:nvPr/>
          </p:nvSpPr>
          <p:spPr>
            <a:xfrm>
              <a:off x="4093373" y="2321903"/>
              <a:ext cx="2198281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“monkey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monkey, in the snow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</a:p>
          </p:txBody>
        </p:sp>
        <p:sp>
          <p:nvSpPr>
            <p:cNvPr id="52" name="Google Shape;867;p34">
              <a:extLst>
                <a:ext uri="{FF2B5EF4-FFF2-40B4-BE49-F238E27FC236}">
                  <a16:creationId xmlns:a16="http://schemas.microsoft.com/office/drawing/2014/main" id="{41C5FA52-7A37-D8B7-ACAF-48A40F651D10}"/>
                </a:ext>
              </a:extLst>
            </p:cNvPr>
            <p:cNvSpPr txBox="1"/>
            <p:nvPr/>
          </p:nvSpPr>
          <p:spPr>
            <a:xfrm>
              <a:off x="6176720" y="2321903"/>
              <a:ext cx="2105248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“monkey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monkey, in the ocean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Google Shape;867;p34">
            <a:extLst>
              <a:ext uri="{FF2B5EF4-FFF2-40B4-BE49-F238E27FC236}">
                <a16:creationId xmlns:a16="http://schemas.microsoft.com/office/drawing/2014/main" id="{003B2198-E085-3311-C7FB-690CE509EB4C}"/>
              </a:ext>
            </a:extLst>
          </p:cNvPr>
          <p:cNvSpPr txBox="1"/>
          <p:nvPr/>
        </p:nvSpPr>
        <p:spPr>
          <a:xfrm>
            <a:off x="4761933" y="4761587"/>
            <a:ext cx="9000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GB" sz="1050" b="1" i="1" dirty="0">
                <a:solidFill>
                  <a:srgbClr val="5DBC9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ReVersion</a:t>
            </a:r>
            <a:endParaRPr sz="600" b="1" i="1" dirty="0">
              <a:solidFill>
                <a:srgbClr val="5DBC9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0E0C8FE-E79C-6BFD-C0BE-7BADDF31637A}"/>
              </a:ext>
            </a:extLst>
          </p:cNvPr>
          <p:cNvSpPr txBox="1"/>
          <p:nvPr/>
        </p:nvSpPr>
        <p:spPr>
          <a:xfrm>
            <a:off x="5639756" y="4879522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&lt;R&gt;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2">
            <a:extLst>
              <a:ext uri="{FF2B5EF4-FFF2-40B4-BE49-F238E27FC236}">
                <a16:creationId xmlns:a16="http://schemas.microsoft.com/office/drawing/2014/main" id="{43C6488D-EF96-2FB4-E1CD-D6032855DFDE}"/>
              </a:ext>
            </a:extLst>
          </p:cNvPr>
          <p:cNvCxnSpPr>
            <a:cxnSpLocks/>
          </p:cNvCxnSpPr>
          <p:nvPr/>
        </p:nvCxnSpPr>
        <p:spPr>
          <a:xfrm>
            <a:off x="4892040" y="5037963"/>
            <a:ext cx="712901" cy="0"/>
          </a:xfrm>
          <a:prstGeom prst="straightConnector1">
            <a:avLst/>
          </a:prstGeom>
          <a:ln w="12700">
            <a:solidFill>
              <a:srgbClr val="49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117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37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56" y="8444943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37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209" y="9092943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37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9922" y="8444943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7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1702" y="8444943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37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1209" y="8444943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37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1702" y="9092943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37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1537" y="8444943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37"/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31537" y="9092943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37"/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91654" y="8444943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37"/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88189" y="8444943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37"/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81373" y="9092943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37"/>
          <p:cNvPicPr preferRelativeResize="0"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81373" y="8444943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166;p37">
            <a:extLst>
              <a:ext uri="{FF2B5EF4-FFF2-40B4-BE49-F238E27FC236}">
                <a16:creationId xmlns:a16="http://schemas.microsoft.com/office/drawing/2014/main" id="{B333F8CF-790A-B688-32A8-7478FC5FA3B9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88189" y="7573851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167;p37">
            <a:extLst>
              <a:ext uri="{FF2B5EF4-FFF2-40B4-BE49-F238E27FC236}">
                <a16:creationId xmlns:a16="http://schemas.microsoft.com/office/drawing/2014/main" id="{0D9CDA6C-96E3-95EC-A2CB-4777122B0506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31092" y="7573852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168;p37">
            <a:extLst>
              <a:ext uri="{FF2B5EF4-FFF2-40B4-BE49-F238E27FC236}">
                <a16:creationId xmlns:a16="http://schemas.microsoft.com/office/drawing/2014/main" id="{D88D8B05-A346-32AA-8141-87B195B6D58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16899" y="7573851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169;p37">
            <a:extLst>
              <a:ext uri="{FF2B5EF4-FFF2-40B4-BE49-F238E27FC236}">
                <a16:creationId xmlns:a16="http://schemas.microsoft.com/office/drawing/2014/main" id="{E365796C-E283-2BCC-CF4F-B0CC6009C9E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73995" y="7573852"/>
            <a:ext cx="612000" cy="61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8673252-B200-0B2C-FFFB-1DF0F6740D1A}"/>
              </a:ext>
            </a:extLst>
          </p:cNvPr>
          <p:cNvGrpSpPr/>
          <p:nvPr/>
        </p:nvGrpSpPr>
        <p:grpSpPr>
          <a:xfrm>
            <a:off x="128066" y="9628536"/>
            <a:ext cx="8058814" cy="338524"/>
            <a:chOff x="136456" y="2321903"/>
            <a:chExt cx="8058814" cy="338524"/>
          </a:xfrm>
        </p:grpSpPr>
        <p:sp>
          <p:nvSpPr>
            <p:cNvPr id="1024" name="Google Shape;867;p34">
              <a:extLst>
                <a:ext uri="{FF2B5EF4-FFF2-40B4-BE49-F238E27FC236}">
                  <a16:creationId xmlns:a16="http://schemas.microsoft.com/office/drawing/2014/main" id="{1C055C17-710C-4872-4E7C-4511F48AE463}"/>
                </a:ext>
              </a:extLst>
            </p:cNvPr>
            <p:cNvSpPr txBox="1"/>
            <p:nvPr/>
          </p:nvSpPr>
          <p:spPr>
            <a:xfrm>
              <a:off x="136456" y="2321903"/>
              <a:ext cx="190361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“otter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otter, in the snow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  <a:endParaRPr sz="1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5" name="Google Shape;867;p34">
              <a:extLst>
                <a:ext uri="{FF2B5EF4-FFF2-40B4-BE49-F238E27FC236}">
                  <a16:creationId xmlns:a16="http://schemas.microsoft.com/office/drawing/2014/main" id="{2FC7FD6A-42CF-ED83-8B10-2C697774A984}"/>
                </a:ext>
              </a:extLst>
            </p:cNvPr>
            <p:cNvSpPr txBox="1"/>
            <p:nvPr/>
          </p:nvSpPr>
          <p:spPr>
            <a:xfrm>
              <a:off x="2188189" y="2321903"/>
              <a:ext cx="190361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“otter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otter, in the desert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</a:p>
          </p:txBody>
        </p:sp>
        <p:sp>
          <p:nvSpPr>
            <p:cNvPr id="1026" name="Google Shape;867;p34">
              <a:extLst>
                <a:ext uri="{FF2B5EF4-FFF2-40B4-BE49-F238E27FC236}">
                  <a16:creationId xmlns:a16="http://schemas.microsoft.com/office/drawing/2014/main" id="{3498E8A7-8E55-F965-2276-85C1C53FC3DC}"/>
                </a:ext>
              </a:extLst>
            </p:cNvPr>
            <p:cNvSpPr txBox="1"/>
            <p:nvPr/>
          </p:nvSpPr>
          <p:spPr>
            <a:xfrm>
              <a:off x="4100195" y="2321903"/>
              <a:ext cx="2191459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“otter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otter, in pixel art style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</a:p>
          </p:txBody>
        </p:sp>
        <p:sp>
          <p:nvSpPr>
            <p:cNvPr id="1027" name="Google Shape;867;p34">
              <a:extLst>
                <a:ext uri="{FF2B5EF4-FFF2-40B4-BE49-F238E27FC236}">
                  <a16:creationId xmlns:a16="http://schemas.microsoft.com/office/drawing/2014/main" id="{B7B2BFEA-2523-3680-6A4B-747828F34D08}"/>
                </a:ext>
              </a:extLst>
            </p:cNvPr>
            <p:cNvSpPr txBox="1"/>
            <p:nvPr/>
          </p:nvSpPr>
          <p:spPr>
            <a:xfrm>
              <a:off x="6291654" y="2321903"/>
              <a:ext cx="190361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“otter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b="1" i="1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&lt;R&gt;</a:t>
              </a:r>
              <a:r>
                <a:rPr lang="en-GB" sz="1000" b="1" i="1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i="1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otter, with fireworks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</a:p>
          </p:txBody>
        </p:sp>
      </p:grpSp>
      <p:sp>
        <p:nvSpPr>
          <p:cNvPr id="30" name="Google Shape;867;p34">
            <a:extLst>
              <a:ext uri="{FF2B5EF4-FFF2-40B4-BE49-F238E27FC236}">
                <a16:creationId xmlns:a16="http://schemas.microsoft.com/office/drawing/2014/main" id="{7704CA68-E65D-FA96-66CF-73C042AC623B}"/>
              </a:ext>
            </a:extLst>
          </p:cNvPr>
          <p:cNvSpPr txBox="1"/>
          <p:nvPr/>
        </p:nvSpPr>
        <p:spPr>
          <a:xfrm>
            <a:off x="4761933" y="7657639"/>
            <a:ext cx="9000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GB" sz="1050" b="1" i="1" dirty="0">
                <a:solidFill>
                  <a:srgbClr val="5DBC9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ReVersion</a:t>
            </a:r>
            <a:endParaRPr sz="600" b="1" i="1" dirty="0">
              <a:solidFill>
                <a:srgbClr val="5DBC9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387C7A4E-68C8-C1EF-085E-9423352BEA14}"/>
              </a:ext>
            </a:extLst>
          </p:cNvPr>
          <p:cNvSpPr txBox="1"/>
          <p:nvPr/>
        </p:nvSpPr>
        <p:spPr>
          <a:xfrm>
            <a:off x="5639756" y="7779918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&lt;R&gt;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3" name="Straight Arrow Connector 12">
            <a:extLst>
              <a:ext uri="{FF2B5EF4-FFF2-40B4-BE49-F238E27FC236}">
                <a16:creationId xmlns:a16="http://schemas.microsoft.com/office/drawing/2014/main" id="{A7FD9208-CCA2-D524-BFF1-196838A65028}"/>
              </a:ext>
            </a:extLst>
          </p:cNvPr>
          <p:cNvCxnSpPr>
            <a:cxnSpLocks/>
          </p:cNvCxnSpPr>
          <p:nvPr/>
        </p:nvCxnSpPr>
        <p:spPr>
          <a:xfrm>
            <a:off x="4892040" y="7934015"/>
            <a:ext cx="712901" cy="0"/>
          </a:xfrm>
          <a:prstGeom prst="straightConnector1">
            <a:avLst/>
          </a:prstGeom>
          <a:ln w="12700">
            <a:solidFill>
              <a:srgbClr val="4951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7057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189</Words>
  <Application>Microsoft Macintosh PowerPoint</Application>
  <PresentationFormat>Custom</PresentationFormat>
  <Paragraphs>24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 - Styles &amp; Backgrounds - Combined</dc:title>
  <cp:lastModifiedBy>#HUANG ZIQI#</cp:lastModifiedBy>
  <cp:revision>48</cp:revision>
  <dcterms:modified xsi:type="dcterms:W3CDTF">2023-03-30T10:57:48Z</dcterms:modified>
</cp:coreProperties>
</file>